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0" r:id="rId1"/>
  </p:sldMasterIdLst>
  <p:notesMasterIdLst>
    <p:notesMasterId r:id="rId10"/>
  </p:notesMasterIdLst>
  <p:handoutMasterIdLst>
    <p:handoutMasterId r:id="rId11"/>
  </p:handoutMasterIdLst>
  <p:sldIdLst>
    <p:sldId id="330" r:id="rId2"/>
    <p:sldId id="331" r:id="rId3"/>
    <p:sldId id="328" r:id="rId4"/>
    <p:sldId id="332" r:id="rId5"/>
    <p:sldId id="333" r:id="rId6"/>
    <p:sldId id="325" r:id="rId7"/>
    <p:sldId id="329" r:id="rId8"/>
    <p:sldId id="326" r:id="rId9"/>
  </p:sldIdLst>
  <p:sldSz cx="12801600" cy="9601200" type="A3"/>
  <p:notesSz cx="9926638" cy="14355763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639763" indent="-1825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1279525" indent="-3651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919288" indent="-5476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2559050" indent="-73025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3" autoAdjust="0"/>
    <p:restoredTop sz="93367" autoAdjust="0"/>
  </p:normalViewPr>
  <p:slideViewPr>
    <p:cSldViewPr>
      <p:cViewPr varScale="1">
        <p:scale>
          <a:sx n="64" d="100"/>
          <a:sy n="64" d="100"/>
        </p:scale>
        <p:origin x="-564" y="-114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2925" y="1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A2483764-5375-4235-AB59-8A24C6940068}" type="datetimeFigureOut">
              <a:rPr lang="zh-TW" altLang="en-US" smtClean="0"/>
              <a:pPr/>
              <a:t>2014/8/18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13635038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2925" y="13635038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77009CBE-EAA7-492E-B4A3-B50D4BD0CB4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126" cy="719138"/>
          </a:xfrm>
          <a:prstGeom prst="rect">
            <a:avLst/>
          </a:prstGeom>
        </p:spPr>
        <p:txBody>
          <a:bodyPr vert="horz" lIns="132741" tIns="66372" rIns="132741" bIns="6637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7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1338" y="1"/>
            <a:ext cx="4303711" cy="719138"/>
          </a:xfrm>
          <a:prstGeom prst="rect">
            <a:avLst/>
          </a:prstGeom>
        </p:spPr>
        <p:txBody>
          <a:bodyPr vert="horz" lIns="132741" tIns="66372" rIns="132741" bIns="6637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700">
                <a:latin typeface="+mn-lt"/>
                <a:ea typeface="+mn-ea"/>
              </a:defRPr>
            </a:lvl1pPr>
          </a:lstStyle>
          <a:p>
            <a:pPr>
              <a:defRPr/>
            </a:pPr>
            <a:fld id="{24506C0B-6594-4CAA-B392-5D5D2579AF02}" type="datetimeFigureOut">
              <a:rPr lang="zh-TW" altLang="en-US"/>
              <a:pPr>
                <a:defRPr/>
              </a:pPr>
              <a:t>2014/8/18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3188" y="1076325"/>
            <a:ext cx="7180262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41" tIns="66372" rIns="132741" bIns="66372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188" y="6818314"/>
            <a:ext cx="7942263" cy="6461124"/>
          </a:xfrm>
          <a:prstGeom prst="rect">
            <a:avLst/>
          </a:prstGeom>
        </p:spPr>
        <p:txBody>
          <a:bodyPr vert="horz" lIns="132741" tIns="66372" rIns="132741" bIns="66372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13635038"/>
            <a:ext cx="4302126" cy="719138"/>
          </a:xfrm>
          <a:prstGeom prst="rect">
            <a:avLst/>
          </a:prstGeom>
        </p:spPr>
        <p:txBody>
          <a:bodyPr vert="horz" lIns="132741" tIns="66372" rIns="132741" bIns="6637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7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1338" y="13635038"/>
            <a:ext cx="4303711" cy="719138"/>
          </a:xfrm>
          <a:prstGeom prst="rect">
            <a:avLst/>
          </a:prstGeom>
        </p:spPr>
        <p:txBody>
          <a:bodyPr vert="horz" lIns="132741" tIns="66372" rIns="132741" bIns="6637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700">
                <a:latin typeface="+mn-lt"/>
                <a:ea typeface="+mn-ea"/>
              </a:defRPr>
            </a:lvl1pPr>
          </a:lstStyle>
          <a:p>
            <a:pPr>
              <a:defRPr/>
            </a:pPr>
            <a:fld id="{1180402C-65E1-480C-8D93-1A0BD461BF6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39763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79525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19288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59050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5325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837B8A-ED2A-4C90-B92C-9D3A3D09B2AE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zh-TW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5325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6BFFDA-4F7E-463B-AC81-8745D0A3A04C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zh-TW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5325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3F841B-AAAE-4E75-9D4D-BFA13C496E38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altLang="zh-TW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5325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04B2BD-9A0C-4FA5-B6EA-23A4E68A5086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altLang="zh-TW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5325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5F979F-C5F5-448C-9F0F-B6C55D6D6820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altLang="zh-TW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5325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837B8A-ED2A-4C90-B92C-9D3A3D09B2AE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zh-TW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5325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837B8A-ED2A-4C90-B92C-9D3A3D09B2AE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altLang="zh-TW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5325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5F979F-C5F5-448C-9F0F-B6C55D6D6820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alt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533400" y="0"/>
            <a:ext cx="854075" cy="96012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5" name="矩形 4"/>
          <p:cNvSpPr/>
          <p:nvPr/>
        </p:nvSpPr>
        <p:spPr bwMode="auto">
          <a:xfrm>
            <a:off x="387350" y="0"/>
            <a:ext cx="146050" cy="96012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 bwMode="auto">
          <a:xfrm>
            <a:off x="1387475" y="0"/>
            <a:ext cx="255588" cy="96012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 bwMode="auto">
          <a:xfrm>
            <a:off x="1598613" y="0"/>
            <a:ext cx="322262" cy="96012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49225" y="0"/>
            <a:ext cx="0" cy="96012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28016" tIns="64008" rIns="128016" bIns="64008"/>
          <a:lstStyle/>
          <a:p>
            <a:pPr>
              <a:defRPr/>
            </a:pPr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279525" y="0"/>
            <a:ext cx="0" cy="96012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28016" tIns="64008" rIns="128016" bIns="64008"/>
          <a:lstStyle/>
          <a:p>
            <a:pPr>
              <a:defRPr/>
            </a:pPr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95388" y="0"/>
            <a:ext cx="0" cy="96012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28016" tIns="64008" rIns="128016" bIns="64008"/>
          <a:lstStyle/>
          <a:p>
            <a:pPr>
              <a:defRPr/>
            </a:pPr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2417763" y="0"/>
            <a:ext cx="0" cy="96012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28016" tIns="64008" rIns="128016" bIns="64008"/>
          <a:lstStyle/>
          <a:p>
            <a:pPr>
              <a:defRPr/>
            </a:pPr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493838" y="0"/>
            <a:ext cx="0" cy="96012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28016" tIns="64008" rIns="128016" bIns="64008"/>
          <a:lstStyle/>
          <a:p>
            <a:pPr>
              <a:defRPr/>
            </a:pPr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2758738" y="0"/>
            <a:ext cx="0" cy="96012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28016" tIns="64008" rIns="128016" bIns="64008"/>
          <a:lstStyle/>
          <a:p>
            <a:pPr>
              <a:defRPr/>
            </a:pPr>
            <a:endParaRPr kumimoji="0" lang="en-US"/>
          </a:p>
        </p:txBody>
      </p:sp>
      <p:sp>
        <p:nvSpPr>
          <p:cNvPr id="16" name="矩形 15"/>
          <p:cNvSpPr/>
          <p:nvPr/>
        </p:nvSpPr>
        <p:spPr bwMode="auto">
          <a:xfrm>
            <a:off x="1706563" y="0"/>
            <a:ext cx="106362" cy="96012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7" name="橢圓 16"/>
          <p:cNvSpPr/>
          <p:nvPr/>
        </p:nvSpPr>
        <p:spPr bwMode="auto">
          <a:xfrm>
            <a:off x="854075" y="4800600"/>
            <a:ext cx="1812925" cy="1812925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8" name="橢圓 17"/>
          <p:cNvSpPr/>
          <p:nvPr/>
        </p:nvSpPr>
        <p:spPr bwMode="auto">
          <a:xfrm>
            <a:off x="1833563" y="6813550"/>
            <a:ext cx="898525" cy="8985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1527175" y="7700963"/>
            <a:ext cx="193675" cy="19050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2328863" y="8102600"/>
            <a:ext cx="384175" cy="385763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21" name="橢圓 20"/>
          <p:cNvSpPr/>
          <p:nvPr/>
        </p:nvSpPr>
        <p:spPr>
          <a:xfrm>
            <a:off x="2667000" y="6294438"/>
            <a:ext cx="511175" cy="51117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200400" y="4373880"/>
            <a:ext cx="8641080" cy="2652107"/>
          </a:xfrm>
        </p:spPr>
        <p:txBody>
          <a:bodyPr/>
          <a:lstStyle>
            <a:lvl1pPr>
              <a:defRPr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200400" y="7004651"/>
            <a:ext cx="8641080" cy="1920240"/>
          </a:xfrm>
        </p:spPr>
        <p:txBody>
          <a:bodyPr/>
          <a:lstStyle>
            <a:lvl1pPr marL="0" indent="0" algn="l">
              <a:buNone/>
              <a:defRPr sz="2500" b="1">
                <a:solidFill>
                  <a:schemeClr val="tx2"/>
                </a:solidFill>
              </a:defRPr>
            </a:lvl1pPr>
            <a:lvl2pPr marL="640080" indent="0" algn="ctr">
              <a:buNone/>
            </a:lvl2pPr>
            <a:lvl3pPr marL="1280160" indent="0" algn="ctr">
              <a:buNone/>
            </a:lvl3pPr>
            <a:lvl4pPr marL="1920240" indent="0" algn="ctr">
              <a:buNone/>
            </a:lvl4pPr>
            <a:lvl5pPr marL="2560320" indent="0" algn="ctr">
              <a:buNone/>
            </a:lvl5pPr>
            <a:lvl6pPr marL="3200400" indent="0" algn="ctr">
              <a:buNone/>
            </a:lvl6pPr>
            <a:lvl7pPr marL="3840480" indent="0" algn="ctr">
              <a:buNone/>
            </a:lvl7pPr>
            <a:lvl8pPr marL="4480560" indent="0" algn="ctr">
              <a:buNone/>
            </a:lvl8pPr>
            <a:lvl9pPr marL="512064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22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869613" y="1644650"/>
            <a:ext cx="3200400" cy="533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74860-E84A-41C1-A436-EF2DB602B34D}" type="datetimeFigureOut">
              <a:rPr lang="zh-TW" altLang="en-US" smtClean="0"/>
              <a:pPr>
                <a:defRPr/>
              </a:pPr>
              <a:t>2014/8/18</a:t>
            </a:fld>
            <a:endParaRPr lang="zh-TW" altLang="en-US"/>
          </a:p>
        </p:txBody>
      </p:sp>
      <p:sp>
        <p:nvSpPr>
          <p:cNvPr id="23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9907588" y="5854700"/>
            <a:ext cx="5121275" cy="5365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4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855788" y="6900863"/>
            <a:ext cx="854075" cy="723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A0E4C-9F6E-4D44-8D81-87B3641F808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C3754-3D87-48D7-AA03-573EE25C4D9D}" type="datetimeFigureOut">
              <a:rPr lang="zh-TW" altLang="en-US" smtClean="0"/>
              <a:pPr>
                <a:defRPr/>
              </a:pPr>
              <a:t>2014/8/18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AF15E-56F9-4316-8ABB-C467E71EFAF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281160" y="384495"/>
            <a:ext cx="2346960" cy="819213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76872-A4F3-4CA7-81E2-D16985281647}" type="datetimeFigureOut">
              <a:rPr lang="zh-TW" altLang="en-US" smtClean="0"/>
              <a:pPr>
                <a:defRPr/>
              </a:pPr>
              <a:t>2014/8/18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04B6-19E5-4FED-AAD5-979C50ABCDF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40080" y="2240280"/>
            <a:ext cx="10454640" cy="682325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F406391-B812-4A7C-8E0C-BA355DE8FEFE}" type="datetimeFigureOut">
              <a:rPr lang="zh-TW" altLang="en-US" smtClean="0"/>
              <a:pPr>
                <a:defRPr/>
              </a:pPr>
              <a:t>2014/8/18</a:t>
            </a:fld>
            <a:endParaRPr lang="zh-TW" altLang="en-US"/>
          </a:p>
        </p:txBody>
      </p:sp>
      <p:sp>
        <p:nvSpPr>
          <p:cNvPr id="5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D05BE9E-494D-44E4-925A-59DFD4EC72F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6" name="頁尾版面配置區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533400" y="0"/>
            <a:ext cx="854075" cy="96012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5" name="矩形 4"/>
          <p:cNvSpPr/>
          <p:nvPr/>
        </p:nvSpPr>
        <p:spPr bwMode="auto">
          <a:xfrm>
            <a:off x="387350" y="0"/>
            <a:ext cx="146050" cy="96012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 bwMode="auto">
          <a:xfrm>
            <a:off x="1387475" y="0"/>
            <a:ext cx="255588" cy="96012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 bwMode="auto">
          <a:xfrm>
            <a:off x="1598613" y="0"/>
            <a:ext cx="322262" cy="96012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49225" y="0"/>
            <a:ext cx="0" cy="96012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28016" tIns="64008" rIns="128016" bIns="64008"/>
          <a:lstStyle/>
          <a:p>
            <a:pPr>
              <a:defRPr/>
            </a:pPr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279525" y="0"/>
            <a:ext cx="0" cy="96012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28016" tIns="64008" rIns="128016" bIns="64008"/>
          <a:lstStyle/>
          <a:p>
            <a:pPr>
              <a:defRPr/>
            </a:pPr>
            <a:endParaRPr kumimoji="0" lang="en-US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5388" y="0"/>
            <a:ext cx="0" cy="96012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28016" tIns="64008" rIns="128016" bIns="64008"/>
          <a:lstStyle/>
          <a:p>
            <a:pPr>
              <a:defRPr/>
            </a:pPr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2417763" y="0"/>
            <a:ext cx="0" cy="96012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28016" tIns="64008" rIns="128016" bIns="64008"/>
          <a:lstStyle/>
          <a:p>
            <a:pPr>
              <a:defRPr/>
            </a:pPr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493838" y="0"/>
            <a:ext cx="0" cy="96012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28016" tIns="64008" rIns="128016" bIns="64008"/>
          <a:lstStyle/>
          <a:p>
            <a:pPr>
              <a:defRPr/>
            </a:pPr>
            <a:endParaRPr kumimoji="0" lang="en-US"/>
          </a:p>
        </p:txBody>
      </p:sp>
      <p:sp>
        <p:nvSpPr>
          <p:cNvPr id="13" name="矩形 12"/>
          <p:cNvSpPr/>
          <p:nvPr/>
        </p:nvSpPr>
        <p:spPr bwMode="auto">
          <a:xfrm>
            <a:off x="1706563" y="0"/>
            <a:ext cx="106362" cy="96012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4" name="橢圓 13"/>
          <p:cNvSpPr/>
          <p:nvPr/>
        </p:nvSpPr>
        <p:spPr bwMode="auto">
          <a:xfrm>
            <a:off x="854075" y="4800600"/>
            <a:ext cx="1812925" cy="181292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5" name="橢圓 14"/>
          <p:cNvSpPr/>
          <p:nvPr/>
        </p:nvSpPr>
        <p:spPr bwMode="auto">
          <a:xfrm>
            <a:off x="1854200" y="6813550"/>
            <a:ext cx="900113" cy="8985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6" name="橢圓 15"/>
          <p:cNvSpPr/>
          <p:nvPr/>
        </p:nvSpPr>
        <p:spPr bwMode="auto">
          <a:xfrm>
            <a:off x="1527175" y="7700963"/>
            <a:ext cx="193675" cy="19050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7" name="橢圓 16"/>
          <p:cNvSpPr/>
          <p:nvPr/>
        </p:nvSpPr>
        <p:spPr bwMode="auto">
          <a:xfrm>
            <a:off x="2328863" y="8107363"/>
            <a:ext cx="384175" cy="38417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8" name="橢圓 17"/>
          <p:cNvSpPr/>
          <p:nvPr/>
        </p:nvSpPr>
        <p:spPr bwMode="auto">
          <a:xfrm>
            <a:off x="2632075" y="6272213"/>
            <a:ext cx="511175" cy="51117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12736513" y="0"/>
            <a:ext cx="0" cy="96012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28016" tIns="64008" rIns="128016" bIns="64008"/>
          <a:lstStyle/>
          <a:p>
            <a:pPr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00400" y="4053840"/>
            <a:ext cx="8641080" cy="2875026"/>
          </a:xfrm>
        </p:spPr>
        <p:txBody>
          <a:bodyPr/>
          <a:lstStyle>
            <a:lvl1pPr algn="l">
              <a:buNone/>
              <a:defRPr sz="4200" b="1" cap="sm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200400" y="7014210"/>
            <a:ext cx="8641080" cy="1920240"/>
          </a:xfrm>
        </p:spPr>
        <p:txBody>
          <a:bodyPr/>
          <a:lstStyle>
            <a:lvl1pPr marL="0" indent="0">
              <a:buNone/>
              <a:defRPr sz="2500" b="1">
                <a:solidFill>
                  <a:schemeClr val="tx2"/>
                </a:solidFill>
              </a:defRPr>
            </a:lvl1pPr>
            <a:lvl2pPr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0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868025" y="1638300"/>
            <a:ext cx="3200400" cy="533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89CE2-A20C-424E-B400-008EB31E6743}" type="datetimeFigureOut">
              <a:rPr lang="zh-TW" altLang="en-US" smtClean="0"/>
              <a:pPr>
                <a:defRPr/>
              </a:pPr>
              <a:t>2014/8/18</a:t>
            </a:fld>
            <a:endParaRPr lang="zh-TW" altLang="en-US"/>
          </a:p>
        </p:txBody>
      </p:sp>
      <p:sp>
        <p:nvSpPr>
          <p:cNvPr id="21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9907588" y="5849938"/>
            <a:ext cx="5121275" cy="5365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2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876425" y="6900863"/>
            <a:ext cx="852488" cy="723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D3F6F-E3FB-4DD0-8705-63D8647AF0F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40080" y="2240280"/>
            <a:ext cx="5120640" cy="6400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978347" y="2240280"/>
            <a:ext cx="5120640" cy="6400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5CD45-8B7A-449E-BABE-88A3EE7934AC}" type="datetimeFigureOut">
              <a:rPr lang="zh-TW" altLang="en-US" smtClean="0"/>
              <a:pPr>
                <a:defRPr/>
              </a:pPr>
              <a:t>2014/8/18</a:t>
            </a:fld>
            <a:endParaRPr lang="zh-TW" altLang="en-US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624B0-42A7-4A53-BEBF-73604EBB079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0080" y="382270"/>
            <a:ext cx="1056132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40080" y="3307080"/>
            <a:ext cx="5120640" cy="544068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6120765" y="3307080"/>
            <a:ext cx="5120640" cy="544068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40080" y="2197608"/>
            <a:ext cx="5120640" cy="92171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8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6080760" y="2197608"/>
            <a:ext cx="5120640" cy="92171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8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827FE-6932-4D35-8F25-E6E39C55705B}" type="datetimeFigureOut">
              <a:rPr lang="zh-TW" altLang="en-US" smtClean="0"/>
              <a:pPr>
                <a:defRPr/>
              </a:pPr>
              <a:t>2014/8/18</a:t>
            </a:fld>
            <a:endParaRPr lang="zh-TW" altLang="en-US"/>
          </a:p>
        </p:txBody>
      </p:sp>
      <p:sp>
        <p:nvSpPr>
          <p:cNvPr id="8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D3CC1-98DB-4DE5-9CED-DA03253AC19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E934DD1-EFBE-4E9C-B2DF-E6F057045302}" type="datetimeFigureOut">
              <a:rPr lang="zh-TW" altLang="en-US" smtClean="0"/>
              <a:pPr>
                <a:defRPr/>
              </a:pPr>
              <a:t>2014/8/18</a:t>
            </a:fld>
            <a:endParaRPr lang="zh-TW" altLang="en-US"/>
          </a:p>
        </p:txBody>
      </p:sp>
      <p:sp>
        <p:nvSpPr>
          <p:cNvPr id="4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A8B96D1-CA41-4371-AB1C-23EEE07ABFA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5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79FF3-A2FB-4079-A4C0-24576866EDA7}" type="datetimeFigureOut">
              <a:rPr lang="zh-TW" altLang="en-US" smtClean="0"/>
              <a:pPr>
                <a:defRPr/>
              </a:pPr>
              <a:t>2014/8/18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0142A-09FB-4864-B18D-B75B8F88379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12268200" y="0"/>
            <a:ext cx="0" cy="96012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28016" tIns="64008" rIns="128016" bIns="64008"/>
          <a:lstStyle/>
          <a:p>
            <a:pPr>
              <a:defRPr/>
            </a:pPr>
            <a:endParaRPr kumimoji="0" lang="en-US" dirty="0"/>
          </a:p>
        </p:txBody>
      </p:sp>
      <p:sp>
        <p:nvSpPr>
          <p:cNvPr id="6" name="直線接點 5"/>
          <p:cNvSpPr>
            <a:spLocks noChangeShapeType="1"/>
          </p:cNvSpPr>
          <p:nvPr/>
        </p:nvSpPr>
        <p:spPr bwMode="auto">
          <a:xfrm>
            <a:off x="8747125" y="0"/>
            <a:ext cx="0" cy="96012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28016" tIns="64008" rIns="128016" bIns="64008"/>
          <a:lstStyle/>
          <a:p>
            <a:pPr>
              <a:defRPr/>
            </a:pPr>
            <a:endParaRPr kumimoji="0" lang="en-US" dirty="0"/>
          </a:p>
        </p:txBody>
      </p:sp>
      <p:sp>
        <p:nvSpPr>
          <p:cNvPr id="7" name="直線接點 16"/>
          <p:cNvSpPr>
            <a:spLocks noChangeShapeType="1"/>
          </p:cNvSpPr>
          <p:nvPr/>
        </p:nvSpPr>
        <p:spPr bwMode="auto">
          <a:xfrm>
            <a:off x="8669338" y="0"/>
            <a:ext cx="0" cy="96012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zh-TW" altLang="en-US"/>
          </a:p>
        </p:txBody>
      </p:sp>
      <p:sp>
        <p:nvSpPr>
          <p:cNvPr id="8" name="直線接點 17"/>
          <p:cNvSpPr>
            <a:spLocks noChangeShapeType="1"/>
          </p:cNvSpPr>
          <p:nvPr/>
        </p:nvSpPr>
        <p:spPr bwMode="auto">
          <a:xfrm>
            <a:off x="12588875" y="0"/>
            <a:ext cx="0" cy="96012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12374563" y="0"/>
            <a:ext cx="427037" cy="96012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0" name="直線接點 19"/>
          <p:cNvSpPr>
            <a:spLocks noChangeShapeType="1"/>
          </p:cNvSpPr>
          <p:nvPr/>
        </p:nvSpPr>
        <p:spPr bwMode="auto">
          <a:xfrm>
            <a:off x="12480925" y="0"/>
            <a:ext cx="0" cy="96012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11418888" y="8001000"/>
            <a:ext cx="769937" cy="7683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4720590" y="4480560"/>
            <a:ext cx="8833104" cy="640080"/>
          </a:xfrm>
        </p:spPr>
        <p:txBody>
          <a:bodyPr/>
          <a:lstStyle>
            <a:lvl1pPr algn="l">
              <a:buNone/>
              <a:defRPr sz="2800" b="1" cap="sm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537192" y="384048"/>
            <a:ext cx="2137867" cy="6976872"/>
          </a:xfrm>
        </p:spPr>
        <p:txBody>
          <a:bodyPr/>
          <a:lstStyle>
            <a:lvl1pPr marL="0" indent="0">
              <a:spcBef>
                <a:spcPts val="560"/>
              </a:spcBef>
              <a:spcAft>
                <a:spcPts val="1400"/>
              </a:spcAft>
              <a:buNone/>
              <a:defRPr sz="1700"/>
            </a:lvl1pPr>
            <a:lvl2pPr>
              <a:buNone/>
              <a:defRPr sz="1700"/>
            </a:lvl2pPr>
            <a:lvl3pPr>
              <a:buNone/>
              <a:defRPr sz="1400"/>
            </a:lvl3pPr>
            <a:lvl4pPr>
              <a:buNone/>
              <a:defRPr sz="1300"/>
            </a:lvl4pPr>
            <a:lvl5pPr>
              <a:buNone/>
              <a:defRPr sz="13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26720" y="384048"/>
            <a:ext cx="7894320" cy="885870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2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0990F6C-C6A0-479E-A25C-08440336954D}" type="datetimeFigureOut">
              <a:rPr lang="zh-TW" altLang="en-US" smtClean="0"/>
              <a:pPr>
                <a:defRPr/>
              </a:pPr>
              <a:t>2014/8/18</a:t>
            </a:fld>
            <a:endParaRPr lang="zh-TW" altLang="en-US"/>
          </a:p>
        </p:txBody>
      </p:sp>
      <p:sp>
        <p:nvSpPr>
          <p:cNvPr id="13" name="投影片編號版面配置區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D11A982-8ECE-40DD-852E-93EF041E6BD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4" name="頁尾版面配置區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12268200" y="0"/>
            <a:ext cx="0" cy="96012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28016" tIns="64008" rIns="128016" bIns="64008"/>
          <a:lstStyle/>
          <a:p>
            <a:pPr>
              <a:defRPr/>
            </a:pPr>
            <a:endParaRPr kumimoji="0" lang="en-US"/>
          </a:p>
        </p:txBody>
      </p:sp>
      <p:sp>
        <p:nvSpPr>
          <p:cNvPr id="6" name="橢圓 5"/>
          <p:cNvSpPr/>
          <p:nvPr/>
        </p:nvSpPr>
        <p:spPr>
          <a:xfrm>
            <a:off x="11418888" y="8001000"/>
            <a:ext cx="769937" cy="7683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7" name="直線接點 16"/>
          <p:cNvSpPr>
            <a:spLocks noChangeShapeType="1"/>
          </p:cNvSpPr>
          <p:nvPr/>
        </p:nvSpPr>
        <p:spPr bwMode="auto">
          <a:xfrm>
            <a:off x="12588875" y="0"/>
            <a:ext cx="0" cy="96012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zh-TW" altLang="en-US"/>
          </a:p>
        </p:txBody>
      </p:sp>
      <p:sp>
        <p:nvSpPr>
          <p:cNvPr id="8" name="矩形 7"/>
          <p:cNvSpPr/>
          <p:nvPr/>
        </p:nvSpPr>
        <p:spPr bwMode="auto">
          <a:xfrm>
            <a:off x="12374563" y="0"/>
            <a:ext cx="427037" cy="96012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9" name="直線接點 18"/>
          <p:cNvSpPr>
            <a:spLocks noChangeShapeType="1"/>
          </p:cNvSpPr>
          <p:nvPr/>
        </p:nvSpPr>
        <p:spPr bwMode="auto">
          <a:xfrm>
            <a:off x="12480925" y="0"/>
            <a:ext cx="0" cy="96012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zh-TW" altLang="en-US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47125" y="0"/>
            <a:ext cx="0" cy="96012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28016" tIns="64008" rIns="128016" bIns="64008"/>
          <a:lstStyle/>
          <a:p>
            <a:pPr>
              <a:defRPr/>
            </a:pPr>
            <a:endParaRPr kumimoji="0" lang="en-US" dirty="0"/>
          </a:p>
        </p:txBody>
      </p:sp>
      <p:sp>
        <p:nvSpPr>
          <p:cNvPr id="11" name="直線接點 20"/>
          <p:cNvSpPr>
            <a:spLocks noChangeShapeType="1"/>
          </p:cNvSpPr>
          <p:nvPr/>
        </p:nvSpPr>
        <p:spPr bwMode="auto">
          <a:xfrm>
            <a:off x="8669338" y="0"/>
            <a:ext cx="0" cy="96012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4690186" y="4480560"/>
            <a:ext cx="8833104" cy="640080"/>
          </a:xfrm>
        </p:spPr>
        <p:txBody>
          <a:bodyPr/>
          <a:lstStyle>
            <a:lvl1pPr algn="l">
              <a:buNone/>
              <a:defRPr sz="28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641080" cy="96012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45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472117" y="370713"/>
            <a:ext cx="2133600" cy="6938467"/>
          </a:xfrm>
        </p:spPr>
        <p:txBody>
          <a:bodyPr rot="0" spcFirstLastPara="0" vertOverflow="overflow" horzOverflow="overflow" spcCol="384048" rtlCol="0" fromWordArt="0" forceAA="0">
            <a:normAutofit/>
          </a:bodyPr>
          <a:lstStyle>
            <a:lvl1pPr marL="0" indent="0">
              <a:spcBef>
                <a:spcPts val="140"/>
              </a:spcBef>
              <a:spcAft>
                <a:spcPts val="560"/>
              </a:spcAft>
              <a:buFontTx/>
              <a:buNone/>
              <a:defRPr sz="17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C418B93-A722-4D7F-9D78-1446FFA35A4D}" type="datetimeFigureOut">
              <a:rPr lang="zh-TW" altLang="en-US" smtClean="0"/>
              <a:pPr>
                <a:defRPr/>
              </a:pPr>
              <a:t>2014/8/18</a:t>
            </a:fld>
            <a:endParaRPr lang="zh-TW" altLang="en-US"/>
          </a:p>
        </p:txBody>
      </p:sp>
      <p:sp>
        <p:nvSpPr>
          <p:cNvPr id="13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147561D-4D13-4899-8449-1B767972C21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4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2268200" y="0"/>
            <a:ext cx="0" cy="96012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28016" tIns="64008" rIns="128016" bIns="64008"/>
          <a:lstStyle/>
          <a:p>
            <a:pPr>
              <a:defRPr/>
            </a:pPr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39763" y="384175"/>
            <a:ext cx="10455275" cy="1600200"/>
          </a:xfrm>
          <a:prstGeom prst="rect">
            <a:avLst/>
          </a:prstGeom>
        </p:spPr>
        <p:txBody>
          <a:bodyPr vert="horz" lIns="128016" tIns="64008" rIns="128016" bIns="64008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28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639763" y="2239963"/>
            <a:ext cx="10455275" cy="682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625138" y="1514475"/>
            <a:ext cx="2814637" cy="538163"/>
          </a:xfrm>
          <a:prstGeom prst="rect">
            <a:avLst/>
          </a:prstGeom>
        </p:spPr>
        <p:txBody>
          <a:bodyPr vert="horz" lIns="128016" tIns="64008" rIns="128016" bIns="64008" anchor="ctr" anchorCtr="0"/>
          <a:lstStyle>
            <a:lvl1pPr algn="r" eaLnBrk="1" latinLnBrk="0" hangingPunct="1">
              <a:defRPr kumimoji="0" sz="17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007660F-50A2-4320-91F7-C195A0C26EA6}" type="datetimeFigureOut">
              <a:rPr lang="zh-TW" altLang="en-US" smtClean="0"/>
              <a:pPr>
                <a:defRPr/>
              </a:pPr>
              <a:t>2014/8/18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784557" y="5231606"/>
            <a:ext cx="4481512" cy="511175"/>
          </a:xfrm>
          <a:prstGeom prst="rect">
            <a:avLst/>
          </a:prstGeom>
        </p:spPr>
        <p:txBody>
          <a:bodyPr vert="horz" lIns="128016" tIns="64008" rIns="128016" bIns="64008" anchor="ctr" anchorCtr="0"/>
          <a:lstStyle>
            <a:lvl1pPr algn="l" eaLnBrk="1" latinLnBrk="0" hangingPunct="1">
              <a:defRPr kumimoji="0" sz="17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6363" y="0"/>
            <a:ext cx="0" cy="96012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28016" tIns="64008" rIns="128016" bIns="64008"/>
          <a:lstStyle/>
          <a:p>
            <a:pPr>
              <a:defRPr/>
            </a:pPr>
            <a:endParaRPr kumimoji="0" lang="en-US"/>
          </a:p>
        </p:txBody>
      </p:sp>
      <p:sp>
        <p:nvSpPr>
          <p:cNvPr id="1032" name="直線接點 8"/>
          <p:cNvSpPr>
            <a:spLocks noChangeShapeType="1"/>
          </p:cNvSpPr>
          <p:nvPr/>
        </p:nvSpPr>
        <p:spPr bwMode="auto">
          <a:xfrm>
            <a:off x="12588875" y="0"/>
            <a:ext cx="0" cy="96012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12374563" y="0"/>
            <a:ext cx="427037" cy="96012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034" name="直線接點 10"/>
          <p:cNvSpPr>
            <a:spLocks noChangeShapeType="1"/>
          </p:cNvSpPr>
          <p:nvPr/>
        </p:nvSpPr>
        <p:spPr bwMode="auto">
          <a:xfrm>
            <a:off x="12480925" y="0"/>
            <a:ext cx="0" cy="96012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 lIns="128016" tIns="64008" rIns="128016" bIns="64008"/>
          <a:lstStyle/>
          <a:p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11418888" y="8001000"/>
            <a:ext cx="769937" cy="7683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1380788" y="8027988"/>
            <a:ext cx="854075" cy="728662"/>
          </a:xfrm>
          <a:prstGeom prst="rect">
            <a:avLst/>
          </a:prstGeom>
        </p:spPr>
        <p:txBody>
          <a:bodyPr vert="horz" lIns="128016" tIns="64008" rIns="128016" bIns="64008" anchor="ctr"/>
          <a:lstStyle>
            <a:lvl1pPr algn="ctr" eaLnBrk="1" latinLnBrk="0" hangingPunct="1">
              <a:defRPr kumimoji="0" sz="20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6CECF56-F888-4E81-AAD7-F99E8467DCE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4" r:id="rId1"/>
    <p:sldLayoutId id="2147484285" r:id="rId2"/>
    <p:sldLayoutId id="2147484286" r:id="rId3"/>
    <p:sldLayoutId id="2147484279" r:id="rId4"/>
    <p:sldLayoutId id="2147484280" r:id="rId5"/>
    <p:sldLayoutId id="2147484287" r:id="rId6"/>
    <p:sldLayoutId id="2147484281" r:id="rId7"/>
    <p:sldLayoutId id="2147484288" r:id="rId8"/>
    <p:sldLayoutId id="2147484289" r:id="rId9"/>
    <p:sldLayoutId id="2147484282" r:id="rId10"/>
    <p:sldLayoutId id="2147484283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Schoolbook" pitchFamily="18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Schoolbook" pitchFamily="18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Schoolbook" pitchFamily="18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Schoolbook" pitchFamily="18" charset="0"/>
          <a:ea typeface="新細明體" pitchFamily="18" charset="-120"/>
        </a:defRPr>
      </a:lvl5pPr>
      <a:lvl6pPr marL="64008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Schoolbook" pitchFamily="18" charset="0"/>
          <a:ea typeface="新細明體" pitchFamily="18" charset="-120"/>
        </a:defRPr>
      </a:lvl6pPr>
      <a:lvl7pPr marL="128016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Schoolbook" pitchFamily="18" charset="0"/>
          <a:ea typeface="新細明體" pitchFamily="18" charset="-120"/>
        </a:defRPr>
      </a:lvl7pPr>
      <a:lvl8pPr marL="192024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Schoolbook" pitchFamily="18" charset="0"/>
          <a:ea typeface="新細明體" pitchFamily="18" charset="-120"/>
        </a:defRPr>
      </a:lvl8pPr>
      <a:lvl9pPr marL="256032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Schoolbook" pitchFamily="18" charset="0"/>
          <a:ea typeface="新細明體" pitchFamily="18" charset="-120"/>
        </a:defRPr>
      </a:lvl9pPr>
    </p:titleStyle>
    <p:bodyStyle>
      <a:lvl1pPr marL="381000" indent="-381000" algn="l" rtl="0" eaLnBrk="0" fontAlgn="base" hangingPunct="0">
        <a:spcBef>
          <a:spcPts val="838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95350" indent="-3810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525" indent="-255588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62113" indent="-255588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46288" indent="-255588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432304" indent="-256032" algn="l" rtl="0" eaLnBrk="1" latinLnBrk="0" hangingPunct="1">
        <a:spcBef>
          <a:spcPct val="20000"/>
        </a:spcBef>
        <a:buClr>
          <a:schemeClr val="accent1"/>
        </a:buClr>
        <a:buChar char="•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6pPr>
      <a:lvl7pPr marL="2816352" indent="-256032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20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200400" indent="-256032" algn="l" rtl="0" eaLnBrk="1" latinLnBrk="0" hangingPunct="1">
        <a:spcBef>
          <a:spcPct val="20000"/>
        </a:spcBef>
        <a:buClr>
          <a:schemeClr val="accent2"/>
        </a:buClr>
        <a:buChar char="•"/>
        <a:defRPr kumimoji="0" sz="20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3584448" indent="-256032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20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ctrTitle"/>
          </p:nvPr>
        </p:nvSpPr>
        <p:spPr>
          <a:xfrm>
            <a:off x="1298575" y="800100"/>
            <a:ext cx="11503025" cy="10001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7300" dirty="0" smtClean="0">
                <a:solidFill>
                  <a:srgbClr val="FF0000"/>
                </a:solidFill>
                <a:latin typeface="華康榜書體W8" pitchFamily="65" charset="-120"/>
                <a:ea typeface="華康榜書體W8" pitchFamily="65" charset="-120"/>
              </a:rPr>
              <a:t>第</a:t>
            </a:r>
            <a:r>
              <a:rPr lang="en-US" altLang="zh-TW" sz="7300" dirty="0" smtClean="0">
                <a:solidFill>
                  <a:srgbClr val="FF0000"/>
                </a:solidFill>
                <a:latin typeface="華康榜書體W8" pitchFamily="65" charset="-120"/>
                <a:ea typeface="華康榜書體W8" pitchFamily="65" charset="-120"/>
              </a:rPr>
              <a:t>44</a:t>
            </a:r>
            <a:r>
              <a:rPr lang="zh-TW" altLang="en-US" sz="7300" dirty="0" smtClean="0">
                <a:solidFill>
                  <a:srgbClr val="FF0000"/>
                </a:solidFill>
                <a:latin typeface="華康榜書體W8" pitchFamily="65" charset="-120"/>
                <a:ea typeface="華康榜書體W8" pitchFamily="65" charset="-120"/>
              </a:rPr>
              <a:t>屆</a:t>
            </a:r>
            <a:r>
              <a:rPr lang="zh-TW" altLang="en-US" sz="7300" dirty="0">
                <a:solidFill>
                  <a:srgbClr val="FF0000"/>
                </a:solidFill>
                <a:latin typeface="華康榜書體W8" pitchFamily="65" charset="-120"/>
                <a:ea typeface="華康榜書體W8" pitchFamily="65" charset="-120"/>
              </a:rPr>
              <a:t>全國技能決賽英雄榜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60500" y="2500313"/>
            <a:ext cx="10787063" cy="6434137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2800"/>
              </a:spcBef>
              <a:spcAft>
                <a:spcPts val="0"/>
              </a:spcAft>
              <a:defRPr/>
            </a:pPr>
            <a:r>
              <a:rPr lang="zh-TW" altLang="en-US" sz="6200" kern="2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班級</a:t>
            </a:r>
            <a:r>
              <a:rPr lang="zh-TW" altLang="en-US" sz="6200" kern="2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：電修三</a:t>
            </a:r>
            <a:endParaRPr lang="en-US" altLang="zh-TW" sz="6200" kern="2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2800"/>
              </a:spcBef>
              <a:spcAft>
                <a:spcPts val="0"/>
              </a:spcAft>
              <a:defRPr/>
            </a:pPr>
            <a:r>
              <a:rPr lang="zh-TW" altLang="en-US" sz="6200" kern="2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姓名</a:t>
            </a:r>
            <a:r>
              <a:rPr lang="zh-TW" altLang="en-US" sz="6200" kern="2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：吳冠霖</a:t>
            </a:r>
            <a:endParaRPr lang="en-US" altLang="zh-TW" sz="6200" kern="2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2800"/>
              </a:spcBef>
              <a:spcAft>
                <a:spcPts val="0"/>
              </a:spcAft>
              <a:defRPr/>
            </a:pPr>
            <a:r>
              <a:rPr lang="zh-TW" altLang="en-US" sz="6200" kern="2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職種</a:t>
            </a:r>
            <a:r>
              <a:rPr lang="zh-TW" altLang="en-US" sz="6200" kern="2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：工業配線</a:t>
            </a:r>
            <a:endParaRPr lang="en-US" altLang="zh-TW" sz="6200" kern="2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2800"/>
              </a:spcBef>
              <a:spcAft>
                <a:spcPts val="0"/>
              </a:spcAft>
              <a:defRPr/>
            </a:pPr>
            <a:r>
              <a:rPr lang="zh-TW" altLang="en-US" sz="6200" kern="2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獎項：</a:t>
            </a:r>
            <a:r>
              <a:rPr lang="zh-TW" altLang="en-US" sz="6200" kern="2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金牌第一名</a:t>
            </a:r>
            <a:endParaRPr lang="en-US" altLang="zh-TW" sz="6200" kern="2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2800"/>
              </a:spcBef>
              <a:spcAft>
                <a:spcPts val="0"/>
              </a:spcAft>
              <a:defRPr/>
            </a:pPr>
            <a:r>
              <a:rPr lang="zh-TW" altLang="en-US" sz="6200" kern="2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指導教師</a:t>
            </a:r>
            <a:r>
              <a:rPr lang="zh-TW" altLang="en-US" sz="6200" kern="2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：陳敏雄</a:t>
            </a:r>
            <a:endParaRPr lang="en-US" altLang="zh-TW" sz="6200" kern="2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6500813" y="8632825"/>
            <a:ext cx="5700712" cy="646113"/>
          </a:xfrm>
          <a:prstGeom prst="rect">
            <a:avLst/>
          </a:prstGeom>
          <a:noFill/>
        </p:spPr>
        <p:txBody>
          <a:bodyPr lIns="128016" tIns="64008" rIns="128016" bIns="64008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itchFamily="65" charset="-120"/>
                <a:ea typeface="華康龍門石碑" pitchFamily="65" charset="-120"/>
              </a:rPr>
              <a:t>嘉義高工全體師生同賀！！</a:t>
            </a:r>
          </a:p>
        </p:txBody>
      </p:sp>
      <p:pic>
        <p:nvPicPr>
          <p:cNvPr id="36866" name="Picture 2" descr="D:\4.實習組交接資料\000競賽全國技能\44屆全國技能競賽\報名相關\照片\4工業控制-吳冠霖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24190" y="1871641"/>
            <a:ext cx="3905964" cy="585791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ctrTitle"/>
          </p:nvPr>
        </p:nvSpPr>
        <p:spPr>
          <a:xfrm>
            <a:off x="1298575" y="800100"/>
            <a:ext cx="11503025" cy="10001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7300" dirty="0" smtClean="0">
                <a:solidFill>
                  <a:srgbClr val="FF0000"/>
                </a:solidFill>
                <a:latin typeface="華康榜書體W8" pitchFamily="65" charset="-120"/>
                <a:ea typeface="華康榜書體W8" pitchFamily="65" charset="-120"/>
              </a:rPr>
              <a:t>第</a:t>
            </a:r>
            <a:r>
              <a:rPr lang="en-US" altLang="zh-TW" sz="7300" dirty="0" smtClean="0">
                <a:solidFill>
                  <a:srgbClr val="FF0000"/>
                </a:solidFill>
                <a:latin typeface="華康榜書體W8" pitchFamily="65" charset="-120"/>
                <a:ea typeface="華康榜書體W8" pitchFamily="65" charset="-120"/>
              </a:rPr>
              <a:t>44</a:t>
            </a:r>
            <a:r>
              <a:rPr lang="zh-TW" altLang="en-US" sz="7300" dirty="0" smtClean="0">
                <a:solidFill>
                  <a:srgbClr val="FF0000"/>
                </a:solidFill>
                <a:latin typeface="華康榜書體W8" pitchFamily="65" charset="-120"/>
                <a:ea typeface="華康榜書體W8" pitchFamily="65" charset="-120"/>
              </a:rPr>
              <a:t>屆</a:t>
            </a:r>
            <a:r>
              <a:rPr lang="zh-TW" altLang="en-US" sz="7300" dirty="0">
                <a:solidFill>
                  <a:srgbClr val="FF0000"/>
                </a:solidFill>
                <a:latin typeface="華康榜書體W8" pitchFamily="65" charset="-120"/>
                <a:ea typeface="華康榜書體W8" pitchFamily="65" charset="-120"/>
              </a:rPr>
              <a:t>全國技能決賽英雄榜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60500" y="2500313"/>
            <a:ext cx="10787063" cy="6434137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2800"/>
              </a:spcBef>
              <a:spcAft>
                <a:spcPts val="0"/>
              </a:spcAft>
              <a:defRPr/>
            </a:pPr>
            <a:r>
              <a:rPr lang="zh-TW" altLang="en-US" sz="6200" kern="2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班級</a:t>
            </a:r>
            <a:r>
              <a:rPr lang="zh-TW" altLang="en-US" sz="6200" kern="2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：塗裝三</a:t>
            </a:r>
            <a:endParaRPr lang="en-US" altLang="zh-TW" sz="6200" kern="2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2800"/>
              </a:spcBef>
              <a:spcAft>
                <a:spcPts val="0"/>
              </a:spcAft>
              <a:defRPr/>
            </a:pPr>
            <a:r>
              <a:rPr lang="zh-TW" altLang="en-US" sz="6200" kern="2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姓名</a:t>
            </a:r>
            <a:r>
              <a:rPr lang="zh-TW" altLang="en-US" sz="6200" kern="2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：嚴詩堤</a:t>
            </a:r>
            <a:endParaRPr lang="en-US" altLang="zh-TW" sz="6200" kern="2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2800"/>
              </a:spcBef>
              <a:spcAft>
                <a:spcPts val="0"/>
              </a:spcAft>
              <a:defRPr/>
            </a:pPr>
            <a:r>
              <a:rPr lang="zh-TW" altLang="en-US" sz="6200" kern="2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職種</a:t>
            </a:r>
            <a:r>
              <a:rPr lang="zh-TW" altLang="en-US" sz="6200" kern="2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：汽車噴漆</a:t>
            </a:r>
            <a:endParaRPr lang="en-US" altLang="zh-TW" sz="6200" kern="2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2800"/>
              </a:spcBef>
              <a:spcAft>
                <a:spcPts val="0"/>
              </a:spcAft>
              <a:defRPr/>
            </a:pPr>
            <a:r>
              <a:rPr lang="zh-TW" altLang="en-US" sz="6200" kern="2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獎項</a:t>
            </a:r>
            <a:r>
              <a:rPr lang="zh-TW" altLang="en-US" sz="6200" kern="2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lang="zh-TW" altLang="en-US" sz="6200" kern="2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金牌第一名</a:t>
            </a:r>
            <a:endParaRPr lang="en-US" altLang="zh-TW" sz="6200" kern="23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2800"/>
              </a:spcBef>
              <a:spcAft>
                <a:spcPts val="0"/>
              </a:spcAft>
              <a:defRPr/>
            </a:pPr>
            <a:r>
              <a:rPr lang="zh-TW" altLang="en-US" sz="6200" kern="2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指導教師：黃旭村</a:t>
            </a:r>
            <a:r>
              <a:rPr lang="zh-TW" altLang="en-US" sz="6200" kern="2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、</a:t>
            </a:r>
            <a:r>
              <a:rPr lang="zh-TW" altLang="en-US" sz="6200" kern="2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呂冠毅</a:t>
            </a:r>
            <a:endParaRPr lang="en-US" altLang="zh-TW" sz="6200" kern="2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6500813" y="8632825"/>
            <a:ext cx="5700712" cy="646113"/>
          </a:xfrm>
          <a:prstGeom prst="rect">
            <a:avLst/>
          </a:prstGeom>
          <a:noFill/>
        </p:spPr>
        <p:txBody>
          <a:bodyPr lIns="128016" tIns="64008" rIns="128016" bIns="64008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itchFamily="65" charset="-120"/>
                <a:ea typeface="華康龍門石碑" pitchFamily="65" charset="-120"/>
              </a:rPr>
              <a:t>嘉義高工全體師生同賀！！</a:t>
            </a:r>
          </a:p>
        </p:txBody>
      </p:sp>
      <p:pic>
        <p:nvPicPr>
          <p:cNvPr id="14342" name="Picture 6" descr="D:\4.實習組交接資料\000競賽全國技能\44屆全國技能競賽\報名相關\照片\2嚴詩堤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72436" y="1871642"/>
            <a:ext cx="4143404" cy="559145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ctrTitle"/>
          </p:nvPr>
        </p:nvSpPr>
        <p:spPr>
          <a:xfrm>
            <a:off x="1298575" y="800100"/>
            <a:ext cx="11503025" cy="10001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7300" dirty="0" smtClean="0">
                <a:solidFill>
                  <a:srgbClr val="FF0000"/>
                </a:solidFill>
                <a:latin typeface="華康榜書體W8" pitchFamily="65" charset="-120"/>
                <a:ea typeface="華康榜書體W8" pitchFamily="65" charset="-120"/>
              </a:rPr>
              <a:t>第</a:t>
            </a:r>
            <a:r>
              <a:rPr lang="en-US" altLang="zh-TW" sz="7300" dirty="0" smtClean="0">
                <a:solidFill>
                  <a:srgbClr val="FF0000"/>
                </a:solidFill>
                <a:latin typeface="華康榜書體W8" pitchFamily="65" charset="-120"/>
                <a:ea typeface="華康榜書體W8" pitchFamily="65" charset="-120"/>
              </a:rPr>
              <a:t>44</a:t>
            </a:r>
            <a:r>
              <a:rPr lang="zh-TW" altLang="en-US" sz="7300" dirty="0" smtClean="0">
                <a:solidFill>
                  <a:srgbClr val="FF0000"/>
                </a:solidFill>
                <a:latin typeface="華康榜書體W8" pitchFamily="65" charset="-120"/>
                <a:ea typeface="華康榜書體W8" pitchFamily="65" charset="-120"/>
              </a:rPr>
              <a:t>屆</a:t>
            </a:r>
            <a:r>
              <a:rPr lang="zh-TW" altLang="en-US" sz="7300" dirty="0">
                <a:solidFill>
                  <a:srgbClr val="FF0000"/>
                </a:solidFill>
                <a:latin typeface="華康榜書體W8" pitchFamily="65" charset="-120"/>
                <a:ea typeface="華康榜書體W8" pitchFamily="65" charset="-120"/>
              </a:rPr>
              <a:t>全國技能決賽英雄榜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60500" y="2500313"/>
            <a:ext cx="10787063" cy="6434137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2800"/>
              </a:spcBef>
              <a:spcAft>
                <a:spcPts val="0"/>
              </a:spcAft>
              <a:defRPr/>
            </a:pPr>
            <a:r>
              <a:rPr lang="zh-TW" altLang="en-US" sz="6200" kern="2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班級</a:t>
            </a:r>
            <a:r>
              <a:rPr lang="zh-TW" altLang="en-US" sz="6200" kern="2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：裝潢</a:t>
            </a:r>
            <a:r>
              <a:rPr lang="en-US" altLang="zh-TW" sz="6200" kern="2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102</a:t>
            </a:r>
            <a:r>
              <a:rPr lang="zh-TW" altLang="en-US" sz="6200" kern="2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畢</a:t>
            </a:r>
            <a:endParaRPr lang="en-US" altLang="zh-TW" sz="6200" kern="2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2800"/>
              </a:spcBef>
              <a:spcAft>
                <a:spcPts val="0"/>
              </a:spcAft>
              <a:defRPr/>
            </a:pPr>
            <a:r>
              <a:rPr lang="zh-TW" altLang="en-US" sz="6200" kern="2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姓名：蘇學羿</a:t>
            </a:r>
            <a:endParaRPr lang="en-US" altLang="zh-TW" sz="6200" kern="2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2800"/>
              </a:spcBef>
              <a:spcAft>
                <a:spcPts val="0"/>
              </a:spcAft>
              <a:defRPr/>
            </a:pPr>
            <a:r>
              <a:rPr lang="zh-TW" altLang="en-US" sz="6200" kern="2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職種</a:t>
            </a:r>
            <a:r>
              <a:rPr lang="zh-TW" altLang="en-US" sz="6200" kern="2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：門窗木工</a:t>
            </a:r>
            <a:endParaRPr lang="en-US" altLang="zh-TW" sz="6200" kern="2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2800"/>
              </a:spcBef>
              <a:spcAft>
                <a:spcPts val="0"/>
              </a:spcAft>
              <a:defRPr/>
            </a:pPr>
            <a:r>
              <a:rPr lang="zh-TW" altLang="en-US" sz="6200" kern="2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獎項</a:t>
            </a:r>
            <a:r>
              <a:rPr lang="zh-TW" altLang="en-US" sz="6200" kern="2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lang="zh-TW" altLang="en-US" sz="6200" kern="2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金牌第一名</a:t>
            </a:r>
            <a:endParaRPr lang="en-US" altLang="zh-TW" sz="6200" kern="2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2800"/>
              </a:spcBef>
              <a:spcAft>
                <a:spcPts val="0"/>
              </a:spcAft>
              <a:defRPr/>
            </a:pPr>
            <a:r>
              <a:rPr lang="zh-TW" altLang="en-US" sz="6200" kern="2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指導教師：許松柏</a:t>
            </a:r>
            <a:endParaRPr lang="en-US" altLang="zh-TW" sz="6200" kern="2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6500813" y="8632825"/>
            <a:ext cx="5700712" cy="646113"/>
          </a:xfrm>
          <a:prstGeom prst="rect">
            <a:avLst/>
          </a:prstGeom>
          <a:noFill/>
        </p:spPr>
        <p:txBody>
          <a:bodyPr lIns="128016" tIns="64008" rIns="128016" bIns="64008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itchFamily="65" charset="-120"/>
                <a:ea typeface="華康龍門石碑" pitchFamily="65" charset="-120"/>
              </a:rPr>
              <a:t>嘉義高工全體師生同賀！！</a:t>
            </a:r>
          </a:p>
        </p:txBody>
      </p:sp>
      <p:pic>
        <p:nvPicPr>
          <p:cNvPr id="10245" name="Picture 2" descr="100機具控制-林昱成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86750" y="1767550"/>
            <a:ext cx="3857652" cy="5592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ctrTitle"/>
          </p:nvPr>
        </p:nvSpPr>
        <p:spPr>
          <a:xfrm>
            <a:off x="1298575" y="800100"/>
            <a:ext cx="11503025" cy="10001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7300" dirty="0" smtClean="0">
                <a:solidFill>
                  <a:srgbClr val="FF0000"/>
                </a:solidFill>
                <a:latin typeface="華康榜書體W8" pitchFamily="65" charset="-120"/>
                <a:ea typeface="華康榜書體W8" pitchFamily="65" charset="-120"/>
              </a:rPr>
              <a:t>第</a:t>
            </a:r>
            <a:r>
              <a:rPr lang="en-US" altLang="zh-TW" sz="7300" dirty="0" smtClean="0">
                <a:solidFill>
                  <a:srgbClr val="FF0000"/>
                </a:solidFill>
                <a:latin typeface="華康榜書體W8" pitchFamily="65" charset="-120"/>
                <a:ea typeface="華康榜書體W8" pitchFamily="65" charset="-120"/>
              </a:rPr>
              <a:t>44</a:t>
            </a:r>
            <a:r>
              <a:rPr lang="zh-TW" altLang="en-US" sz="7300" dirty="0" smtClean="0">
                <a:solidFill>
                  <a:srgbClr val="FF0000"/>
                </a:solidFill>
                <a:latin typeface="華康榜書體W8" pitchFamily="65" charset="-120"/>
                <a:ea typeface="華康榜書體W8" pitchFamily="65" charset="-120"/>
              </a:rPr>
              <a:t>屆</a:t>
            </a:r>
            <a:r>
              <a:rPr lang="zh-TW" altLang="en-US" sz="7300" dirty="0">
                <a:solidFill>
                  <a:srgbClr val="FF0000"/>
                </a:solidFill>
                <a:latin typeface="華康榜書體W8" pitchFamily="65" charset="-120"/>
                <a:ea typeface="華康榜書體W8" pitchFamily="65" charset="-120"/>
              </a:rPr>
              <a:t>全國技能決賽英雄榜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60500" y="2500313"/>
            <a:ext cx="10787063" cy="6434137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2800"/>
              </a:spcBef>
              <a:spcAft>
                <a:spcPts val="0"/>
              </a:spcAft>
              <a:defRPr/>
            </a:pPr>
            <a:r>
              <a:rPr lang="zh-TW" altLang="en-US" sz="6200" kern="2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班級：裝潢</a:t>
            </a:r>
            <a:r>
              <a:rPr lang="en-US" altLang="zh-TW" sz="6200" kern="2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101</a:t>
            </a:r>
            <a:r>
              <a:rPr lang="zh-TW" altLang="en-US" sz="6200" kern="2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畢</a:t>
            </a:r>
            <a:endParaRPr lang="en-US" altLang="zh-TW" sz="6200" kern="2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2800"/>
              </a:spcBef>
              <a:spcAft>
                <a:spcPts val="0"/>
              </a:spcAft>
              <a:defRPr/>
            </a:pPr>
            <a:r>
              <a:rPr lang="zh-TW" altLang="en-US" sz="6200" kern="2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姓名：張晉豪</a:t>
            </a:r>
            <a:endParaRPr lang="en-US" altLang="zh-TW" sz="6200" kern="2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2800"/>
              </a:spcBef>
              <a:spcAft>
                <a:spcPts val="0"/>
              </a:spcAft>
              <a:defRPr/>
            </a:pPr>
            <a:r>
              <a:rPr lang="zh-TW" altLang="en-US" sz="6200" kern="2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職種</a:t>
            </a:r>
            <a:r>
              <a:rPr lang="zh-TW" altLang="en-US" sz="6200" kern="2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：家具木工</a:t>
            </a:r>
            <a:endParaRPr lang="en-US" altLang="zh-TW" sz="6200" kern="2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2800"/>
              </a:spcBef>
              <a:spcAft>
                <a:spcPts val="0"/>
              </a:spcAft>
              <a:defRPr/>
            </a:pPr>
            <a:r>
              <a:rPr lang="zh-TW" altLang="en-US" sz="6200" kern="2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獎項：</a:t>
            </a:r>
            <a:r>
              <a:rPr lang="zh-TW" altLang="en-US" sz="6200" kern="2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金牌第一名</a:t>
            </a:r>
            <a:endParaRPr lang="en-US" altLang="zh-TW" sz="6200" kern="2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2800"/>
              </a:spcBef>
              <a:spcAft>
                <a:spcPts val="0"/>
              </a:spcAft>
              <a:defRPr/>
            </a:pPr>
            <a:r>
              <a:rPr lang="zh-TW" altLang="en-US" sz="6200" kern="2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指導教師：吳文義</a:t>
            </a:r>
            <a:endParaRPr lang="en-US" altLang="zh-TW" sz="6200" kern="2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6500813" y="8632825"/>
            <a:ext cx="5700712" cy="646113"/>
          </a:xfrm>
          <a:prstGeom prst="rect">
            <a:avLst/>
          </a:prstGeom>
          <a:noFill/>
        </p:spPr>
        <p:txBody>
          <a:bodyPr lIns="128016" tIns="64008" rIns="128016" bIns="64008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itchFamily="65" charset="-120"/>
                <a:ea typeface="華康龍門石碑" pitchFamily="65" charset="-120"/>
              </a:rPr>
              <a:t>嘉義高工全體師生同賀！！</a:t>
            </a:r>
          </a:p>
        </p:txBody>
      </p:sp>
      <p:pic>
        <p:nvPicPr>
          <p:cNvPr id="9221" name="Picture 2" descr="100機具控制-林昱成"/>
          <p:cNvPicPr>
            <a:picLocks noChangeAspect="1" noChangeArrowheads="1"/>
          </p:cNvPicPr>
          <p:nvPr/>
        </p:nvPicPr>
        <p:blipFill>
          <a:blip r:embed="rId3" cstate="print"/>
          <a:srcRect l="9285" t="7332" r="13342" b="28146"/>
          <a:stretch>
            <a:fillRect/>
          </a:stretch>
        </p:blipFill>
        <p:spPr bwMode="auto">
          <a:xfrm>
            <a:off x="8329626" y="2085956"/>
            <a:ext cx="3898900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ctrTitle"/>
          </p:nvPr>
        </p:nvSpPr>
        <p:spPr>
          <a:xfrm>
            <a:off x="1298575" y="800100"/>
            <a:ext cx="11503025" cy="10001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7300" dirty="0" smtClean="0">
                <a:solidFill>
                  <a:srgbClr val="FF0000"/>
                </a:solidFill>
                <a:ea typeface="華康榜書體W8"/>
              </a:rPr>
              <a:t>第</a:t>
            </a:r>
            <a:r>
              <a:rPr lang="en-US" altLang="zh-TW" sz="7300" dirty="0" smtClean="0">
                <a:solidFill>
                  <a:srgbClr val="FF0000"/>
                </a:solidFill>
                <a:latin typeface="華康榜書體W8" pitchFamily="65" charset="-120"/>
                <a:ea typeface="華康榜書體W8" pitchFamily="65" charset="-120"/>
              </a:rPr>
              <a:t>44</a:t>
            </a:r>
            <a:r>
              <a:rPr lang="zh-TW" altLang="en-US" sz="7300" dirty="0" smtClean="0">
                <a:solidFill>
                  <a:srgbClr val="FF0000"/>
                </a:solidFill>
                <a:latin typeface="華康榜書體W8" pitchFamily="65" charset="-120"/>
                <a:ea typeface="華康榜書體W8" pitchFamily="65" charset="-120"/>
              </a:rPr>
              <a:t>屆</a:t>
            </a:r>
            <a:r>
              <a:rPr lang="zh-TW" altLang="en-US" sz="7300" dirty="0">
                <a:solidFill>
                  <a:srgbClr val="FF0000"/>
                </a:solidFill>
                <a:latin typeface="華康榜書體W8" pitchFamily="65" charset="-120"/>
                <a:ea typeface="華康榜書體W8" pitchFamily="65" charset="-120"/>
              </a:rPr>
              <a:t>全國技能決賽英雄榜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60500" y="2500313"/>
            <a:ext cx="10787063" cy="6434137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2800"/>
              </a:spcBef>
              <a:spcAft>
                <a:spcPts val="0"/>
              </a:spcAft>
              <a:defRPr/>
            </a:pPr>
            <a:r>
              <a:rPr lang="zh-TW" altLang="en-US" sz="6200" kern="2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班級</a:t>
            </a:r>
            <a:r>
              <a:rPr lang="zh-TW" altLang="en-US" sz="6200" kern="2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：塗裝</a:t>
            </a:r>
            <a:r>
              <a:rPr lang="en-US" altLang="zh-TW" sz="6200" kern="2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103</a:t>
            </a:r>
            <a:r>
              <a:rPr lang="zh-TW" altLang="en-US" sz="6200" kern="2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畢</a:t>
            </a:r>
            <a:endParaRPr lang="en-US" altLang="zh-TW" sz="6200" kern="2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2800"/>
              </a:spcBef>
              <a:spcAft>
                <a:spcPts val="0"/>
              </a:spcAft>
              <a:defRPr/>
            </a:pPr>
            <a:r>
              <a:rPr lang="zh-TW" altLang="en-US" sz="6200" kern="2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姓名</a:t>
            </a:r>
            <a:r>
              <a:rPr lang="zh-TW" altLang="en-US" sz="6200" kern="2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：陳思潤</a:t>
            </a:r>
            <a:endParaRPr lang="en-US" altLang="zh-TW" sz="6200" kern="2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2800"/>
              </a:spcBef>
              <a:spcAft>
                <a:spcPts val="0"/>
              </a:spcAft>
              <a:defRPr/>
            </a:pPr>
            <a:r>
              <a:rPr lang="zh-TW" altLang="en-US" sz="6200" kern="2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職種：汽車噴漆</a:t>
            </a:r>
            <a:endParaRPr lang="en-US" altLang="zh-TW" sz="6200" kern="2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2800"/>
              </a:spcBef>
              <a:spcAft>
                <a:spcPts val="0"/>
              </a:spcAft>
              <a:defRPr/>
            </a:pPr>
            <a:r>
              <a:rPr lang="zh-TW" altLang="en-US" sz="6200" kern="2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獎項</a:t>
            </a:r>
            <a:r>
              <a:rPr lang="zh-TW" altLang="en-US" sz="6200" kern="2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lang="zh-TW" altLang="en-US" sz="6200" kern="2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銅牌第三名</a:t>
            </a:r>
            <a:endParaRPr lang="en-US" altLang="zh-TW" sz="6200" kern="2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2800"/>
              </a:spcBef>
              <a:spcAft>
                <a:spcPts val="0"/>
              </a:spcAft>
              <a:defRPr/>
            </a:pPr>
            <a:r>
              <a:rPr lang="zh-TW" altLang="en-US" sz="6200" kern="2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指導教師：黃旭村、張啟禎</a:t>
            </a:r>
            <a:endParaRPr lang="en-US" altLang="zh-TW" sz="6200" kern="2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6500813" y="8632825"/>
            <a:ext cx="5700712" cy="646113"/>
          </a:xfrm>
          <a:prstGeom prst="rect">
            <a:avLst/>
          </a:prstGeom>
          <a:noFill/>
        </p:spPr>
        <p:txBody>
          <a:bodyPr lIns="128016" tIns="64008" rIns="128016" bIns="64008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itchFamily="65" charset="-120"/>
                <a:ea typeface="華康龍門石碑" pitchFamily="65" charset="-120"/>
              </a:rPr>
              <a:t>嘉義高工全體師生同賀！！</a:t>
            </a:r>
          </a:p>
        </p:txBody>
      </p:sp>
      <p:pic>
        <p:nvPicPr>
          <p:cNvPr id="11270" name="Picture 6" descr="D:\4.實習組交接資料\000競賽全國技能\44屆全國技能競賽\報名相關\照片\2陳思潤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8188" y="1679785"/>
            <a:ext cx="4214842" cy="554970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ctrTitle"/>
          </p:nvPr>
        </p:nvSpPr>
        <p:spPr>
          <a:xfrm>
            <a:off x="1298575" y="800100"/>
            <a:ext cx="11503025" cy="10001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7300" dirty="0" smtClean="0">
                <a:solidFill>
                  <a:srgbClr val="FF0000"/>
                </a:solidFill>
                <a:latin typeface="華康榜書體W8" pitchFamily="65" charset="-120"/>
                <a:ea typeface="華康榜書體W8" pitchFamily="65" charset="-120"/>
              </a:rPr>
              <a:t>第</a:t>
            </a:r>
            <a:r>
              <a:rPr lang="en-US" altLang="zh-TW" sz="7300" dirty="0" smtClean="0">
                <a:solidFill>
                  <a:srgbClr val="FF0000"/>
                </a:solidFill>
                <a:latin typeface="華康榜書體W8" pitchFamily="65" charset="-120"/>
                <a:ea typeface="華康榜書體W8" pitchFamily="65" charset="-120"/>
              </a:rPr>
              <a:t>44</a:t>
            </a:r>
            <a:r>
              <a:rPr lang="zh-TW" altLang="en-US" sz="7300" dirty="0" smtClean="0">
                <a:solidFill>
                  <a:srgbClr val="FF0000"/>
                </a:solidFill>
                <a:latin typeface="華康榜書體W8" pitchFamily="65" charset="-120"/>
                <a:ea typeface="華康榜書體W8" pitchFamily="65" charset="-120"/>
              </a:rPr>
              <a:t>屆</a:t>
            </a:r>
            <a:r>
              <a:rPr lang="zh-TW" altLang="en-US" sz="7300" dirty="0">
                <a:solidFill>
                  <a:srgbClr val="FF0000"/>
                </a:solidFill>
                <a:latin typeface="華康榜書體W8" pitchFamily="65" charset="-120"/>
                <a:ea typeface="華康榜書體W8" pitchFamily="65" charset="-120"/>
              </a:rPr>
              <a:t>全國技能決賽英雄榜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60500" y="2500313"/>
            <a:ext cx="10787063" cy="6434137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2800"/>
              </a:spcBef>
              <a:spcAft>
                <a:spcPts val="0"/>
              </a:spcAft>
              <a:defRPr/>
            </a:pPr>
            <a:r>
              <a:rPr lang="zh-TW" altLang="en-US" sz="6200" kern="2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班級</a:t>
            </a:r>
            <a:r>
              <a:rPr lang="zh-TW" altLang="en-US" sz="6200" kern="2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：電修三</a:t>
            </a:r>
            <a:endParaRPr lang="en-US" altLang="zh-TW" sz="6200" kern="2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2800"/>
              </a:spcBef>
              <a:spcAft>
                <a:spcPts val="0"/>
              </a:spcAft>
              <a:defRPr/>
            </a:pPr>
            <a:r>
              <a:rPr lang="zh-TW" altLang="en-US" sz="6200" kern="2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姓名</a:t>
            </a:r>
            <a:r>
              <a:rPr lang="zh-TW" altLang="en-US" sz="6200" kern="2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：林逸德</a:t>
            </a:r>
            <a:endParaRPr lang="en-US" altLang="zh-TW" sz="6200" kern="2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2800"/>
              </a:spcBef>
              <a:spcAft>
                <a:spcPts val="0"/>
              </a:spcAft>
              <a:defRPr/>
            </a:pPr>
            <a:r>
              <a:rPr lang="zh-TW" altLang="en-US" sz="6200" kern="2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職種</a:t>
            </a:r>
            <a:r>
              <a:rPr lang="zh-TW" altLang="en-US" sz="6200" kern="2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：機電整合</a:t>
            </a:r>
            <a:endParaRPr lang="en-US" altLang="zh-TW" sz="6200" kern="2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2800"/>
              </a:spcBef>
              <a:spcAft>
                <a:spcPts val="0"/>
              </a:spcAft>
              <a:defRPr/>
            </a:pPr>
            <a:r>
              <a:rPr lang="zh-TW" altLang="en-US" sz="6200" kern="2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獎項</a:t>
            </a:r>
            <a:r>
              <a:rPr lang="zh-TW" altLang="en-US" sz="6200" kern="2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lang="zh-TW" altLang="en-US" sz="6200" kern="2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優勝第四名</a:t>
            </a:r>
            <a:endParaRPr lang="en-US" altLang="zh-TW" sz="6200" kern="2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2800"/>
              </a:spcBef>
              <a:spcAft>
                <a:spcPts val="0"/>
              </a:spcAft>
              <a:defRPr/>
            </a:pPr>
            <a:r>
              <a:rPr lang="zh-TW" altLang="en-US" sz="6200" kern="2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指導教師</a:t>
            </a:r>
            <a:r>
              <a:rPr lang="zh-TW" altLang="en-US" sz="6200" kern="2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：曾揚博、陳敏雄</a:t>
            </a:r>
            <a:endParaRPr lang="en-US" altLang="zh-TW" sz="6200" kern="2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6500813" y="8632825"/>
            <a:ext cx="5700712" cy="646113"/>
          </a:xfrm>
          <a:prstGeom prst="rect">
            <a:avLst/>
          </a:prstGeom>
          <a:noFill/>
        </p:spPr>
        <p:txBody>
          <a:bodyPr lIns="128016" tIns="64008" rIns="128016" bIns="64008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itchFamily="65" charset="-120"/>
                <a:ea typeface="華康龍門石碑" pitchFamily="65" charset="-120"/>
              </a:rPr>
              <a:t>嘉義高工全體師生同賀！！</a:t>
            </a:r>
          </a:p>
        </p:txBody>
      </p:sp>
      <p:pic>
        <p:nvPicPr>
          <p:cNvPr id="34818" name="Picture 2" descr="D:\4.實習組交接資料\000競賽全國技能\44屆全國技能競賽\報名相關\照片\4機電整合-林逸德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72502" y="2275625"/>
            <a:ext cx="3714776" cy="502530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ctrTitle"/>
          </p:nvPr>
        </p:nvSpPr>
        <p:spPr>
          <a:xfrm>
            <a:off x="1298575" y="800100"/>
            <a:ext cx="11503025" cy="10001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7300" dirty="0" smtClean="0">
                <a:solidFill>
                  <a:srgbClr val="FF0000"/>
                </a:solidFill>
                <a:latin typeface="華康榜書體W8" pitchFamily="65" charset="-120"/>
                <a:ea typeface="華康榜書體W8" pitchFamily="65" charset="-120"/>
              </a:rPr>
              <a:t>第</a:t>
            </a:r>
            <a:r>
              <a:rPr lang="en-US" altLang="zh-TW" sz="7300" dirty="0" smtClean="0">
                <a:solidFill>
                  <a:srgbClr val="FF0000"/>
                </a:solidFill>
                <a:latin typeface="華康榜書體W8" pitchFamily="65" charset="-120"/>
                <a:ea typeface="華康榜書體W8" pitchFamily="65" charset="-120"/>
              </a:rPr>
              <a:t>44</a:t>
            </a:r>
            <a:r>
              <a:rPr lang="zh-TW" altLang="en-US" sz="7300" dirty="0" smtClean="0">
                <a:solidFill>
                  <a:srgbClr val="FF0000"/>
                </a:solidFill>
                <a:latin typeface="華康榜書體W8" pitchFamily="65" charset="-120"/>
                <a:ea typeface="華康榜書體W8" pitchFamily="65" charset="-120"/>
              </a:rPr>
              <a:t>屆</a:t>
            </a:r>
            <a:r>
              <a:rPr lang="zh-TW" altLang="en-US" sz="7300" dirty="0">
                <a:solidFill>
                  <a:srgbClr val="FF0000"/>
                </a:solidFill>
                <a:latin typeface="華康榜書體W8" pitchFamily="65" charset="-120"/>
                <a:ea typeface="華康榜書體W8" pitchFamily="65" charset="-120"/>
              </a:rPr>
              <a:t>全國技能決賽英雄榜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60500" y="2500313"/>
            <a:ext cx="10787063" cy="6434137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2800"/>
              </a:spcBef>
              <a:spcAft>
                <a:spcPts val="0"/>
              </a:spcAft>
              <a:defRPr/>
            </a:pPr>
            <a:r>
              <a:rPr lang="zh-TW" altLang="en-US" sz="6200" kern="2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班級</a:t>
            </a:r>
            <a:r>
              <a:rPr lang="zh-TW" altLang="en-US" sz="6200" kern="2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：電修三</a:t>
            </a:r>
            <a:endParaRPr lang="en-US" altLang="zh-TW" sz="6200" kern="2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2800"/>
              </a:spcBef>
              <a:spcAft>
                <a:spcPts val="0"/>
              </a:spcAft>
              <a:defRPr/>
            </a:pPr>
            <a:r>
              <a:rPr lang="zh-TW" altLang="en-US" sz="6200" kern="2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姓名</a:t>
            </a:r>
            <a:r>
              <a:rPr lang="zh-TW" altLang="en-US" sz="6200" kern="2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：郭文軒</a:t>
            </a:r>
            <a:endParaRPr lang="en-US" altLang="zh-TW" sz="6200" kern="2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2800"/>
              </a:spcBef>
              <a:spcAft>
                <a:spcPts val="0"/>
              </a:spcAft>
              <a:defRPr/>
            </a:pPr>
            <a:r>
              <a:rPr lang="zh-TW" altLang="en-US" sz="6200" kern="2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職種</a:t>
            </a:r>
            <a:r>
              <a:rPr lang="zh-TW" altLang="en-US" sz="6200" kern="2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：機電整合</a:t>
            </a:r>
            <a:endParaRPr lang="en-US" altLang="zh-TW" sz="6200" kern="2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2800"/>
              </a:spcBef>
              <a:spcAft>
                <a:spcPts val="0"/>
              </a:spcAft>
              <a:defRPr/>
            </a:pPr>
            <a:r>
              <a:rPr lang="zh-TW" altLang="en-US" sz="6200" kern="2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獎項：</a:t>
            </a:r>
            <a:r>
              <a:rPr lang="zh-TW" altLang="en-US" sz="6200" kern="2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優勝第四名</a:t>
            </a:r>
            <a:endParaRPr lang="en-US" altLang="zh-TW" sz="6200" kern="23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2800"/>
              </a:spcBef>
              <a:spcAft>
                <a:spcPts val="0"/>
              </a:spcAft>
              <a:defRPr/>
            </a:pPr>
            <a:r>
              <a:rPr lang="zh-TW" altLang="en-US" sz="6200" kern="2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指導</a:t>
            </a:r>
            <a:r>
              <a:rPr lang="zh-TW" altLang="en-US" sz="6200" kern="2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教師</a:t>
            </a:r>
            <a:r>
              <a:rPr lang="zh-TW" altLang="en-US" sz="6200" kern="2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：曾揚博、陳敏雄</a:t>
            </a:r>
            <a:endParaRPr lang="en-US" altLang="zh-TW" sz="6200" kern="2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6500813" y="8632825"/>
            <a:ext cx="5700712" cy="646113"/>
          </a:xfrm>
          <a:prstGeom prst="rect">
            <a:avLst/>
          </a:prstGeom>
          <a:noFill/>
        </p:spPr>
        <p:txBody>
          <a:bodyPr lIns="128016" tIns="64008" rIns="128016" bIns="64008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itchFamily="65" charset="-120"/>
                <a:ea typeface="華康龍門石碑" pitchFamily="65" charset="-120"/>
              </a:rPr>
              <a:t>嘉義高工全體師生同賀！！</a:t>
            </a:r>
          </a:p>
        </p:txBody>
      </p:sp>
      <p:pic>
        <p:nvPicPr>
          <p:cNvPr id="8198" name="Picture 6" descr="D:\4.實習組交接資料\000競賽全國技能\44屆全國技能競賽\報名相關\照片\4機電整合-郭文軒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3874" y="2014517"/>
            <a:ext cx="4214842" cy="553955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ctrTitle"/>
          </p:nvPr>
        </p:nvSpPr>
        <p:spPr>
          <a:xfrm>
            <a:off x="1298575" y="800100"/>
            <a:ext cx="11503025" cy="10001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7300" dirty="0" smtClean="0">
                <a:solidFill>
                  <a:srgbClr val="FF0000"/>
                </a:solidFill>
                <a:ea typeface="華康榜書體W8"/>
              </a:rPr>
              <a:t>第</a:t>
            </a:r>
            <a:r>
              <a:rPr lang="en-US" altLang="zh-TW" sz="7300" dirty="0" smtClean="0">
                <a:solidFill>
                  <a:srgbClr val="FF0000"/>
                </a:solidFill>
                <a:latin typeface="華康榜書體W8" pitchFamily="65" charset="-120"/>
                <a:ea typeface="華康榜書體W8" pitchFamily="65" charset="-120"/>
              </a:rPr>
              <a:t>44</a:t>
            </a:r>
            <a:r>
              <a:rPr lang="zh-TW" altLang="en-US" sz="7300" dirty="0" smtClean="0">
                <a:solidFill>
                  <a:srgbClr val="FF0000"/>
                </a:solidFill>
                <a:latin typeface="華康榜書體W8" pitchFamily="65" charset="-120"/>
                <a:ea typeface="華康榜書體W8" pitchFamily="65" charset="-120"/>
              </a:rPr>
              <a:t>屆</a:t>
            </a:r>
            <a:r>
              <a:rPr lang="zh-TW" altLang="en-US" sz="7300" dirty="0">
                <a:solidFill>
                  <a:srgbClr val="FF0000"/>
                </a:solidFill>
                <a:latin typeface="華康榜書體W8" pitchFamily="65" charset="-120"/>
                <a:ea typeface="華康榜書體W8" pitchFamily="65" charset="-120"/>
              </a:rPr>
              <a:t>全國技能決賽英雄榜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60500" y="2500313"/>
            <a:ext cx="10787063" cy="6434137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2800"/>
              </a:spcBef>
              <a:spcAft>
                <a:spcPts val="0"/>
              </a:spcAft>
              <a:defRPr/>
            </a:pPr>
            <a:r>
              <a:rPr lang="zh-TW" altLang="en-US" sz="6200" kern="2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班級</a:t>
            </a:r>
            <a:r>
              <a:rPr lang="zh-TW" altLang="en-US" sz="6200" kern="2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：裝潢</a:t>
            </a:r>
            <a:r>
              <a:rPr lang="en-US" altLang="zh-TW" sz="6200" kern="2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103</a:t>
            </a:r>
            <a:r>
              <a:rPr lang="zh-TW" altLang="en-US" sz="6200" kern="2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畢</a:t>
            </a:r>
            <a:endParaRPr lang="en-US" altLang="zh-TW" sz="6200" kern="2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2800"/>
              </a:spcBef>
              <a:spcAft>
                <a:spcPts val="0"/>
              </a:spcAft>
              <a:defRPr/>
            </a:pPr>
            <a:r>
              <a:rPr lang="zh-TW" altLang="en-US" sz="6200" kern="2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姓名</a:t>
            </a:r>
            <a:r>
              <a:rPr lang="zh-TW" altLang="en-US" sz="6200" kern="2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：蘇志強</a:t>
            </a:r>
            <a:endParaRPr lang="en-US" altLang="zh-TW" sz="6200" kern="2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2800"/>
              </a:spcBef>
              <a:spcAft>
                <a:spcPts val="0"/>
              </a:spcAft>
              <a:defRPr/>
            </a:pPr>
            <a:r>
              <a:rPr lang="zh-TW" altLang="en-US" sz="6200" kern="2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職種</a:t>
            </a:r>
            <a:r>
              <a:rPr lang="zh-TW" altLang="en-US" sz="6200" kern="2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：油漆裝潢</a:t>
            </a:r>
            <a:endParaRPr lang="en-US" altLang="zh-TW" sz="6200" kern="2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2800"/>
              </a:spcBef>
              <a:spcAft>
                <a:spcPts val="0"/>
              </a:spcAft>
              <a:defRPr/>
            </a:pPr>
            <a:r>
              <a:rPr lang="zh-TW" altLang="en-US" sz="6200" kern="2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獎項</a:t>
            </a:r>
            <a:r>
              <a:rPr lang="zh-TW" altLang="en-US" sz="6200" kern="2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lang="zh-TW" altLang="en-US" sz="6200" kern="2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優勝第四名</a:t>
            </a:r>
            <a:endParaRPr lang="en-US" altLang="zh-TW" sz="6200" kern="2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Bef>
                <a:spcPts val="2800"/>
              </a:spcBef>
              <a:spcAft>
                <a:spcPts val="0"/>
              </a:spcAft>
              <a:defRPr/>
            </a:pPr>
            <a:r>
              <a:rPr lang="zh-TW" altLang="en-US" sz="6200" kern="2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指導教師</a:t>
            </a:r>
            <a:r>
              <a:rPr lang="zh-TW" altLang="en-US" sz="6200" kern="2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：侯啟全</a:t>
            </a:r>
            <a:endParaRPr lang="en-US" altLang="zh-TW" sz="6200" kern="2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6500813" y="8632825"/>
            <a:ext cx="5700712" cy="646113"/>
          </a:xfrm>
          <a:prstGeom prst="rect">
            <a:avLst/>
          </a:prstGeom>
          <a:noFill/>
        </p:spPr>
        <p:txBody>
          <a:bodyPr lIns="128016" tIns="64008" rIns="128016" bIns="64008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龍門石碑" pitchFamily="65" charset="-120"/>
                <a:ea typeface="華康龍門石碑" pitchFamily="65" charset="-120"/>
              </a:rPr>
              <a:t>嘉義高工全體師生同賀！！</a:t>
            </a:r>
          </a:p>
        </p:txBody>
      </p:sp>
      <p:pic>
        <p:nvPicPr>
          <p:cNvPr id="35842" name="Picture 2" descr="D:\4.實習組交接資料\000競賽全國技能\44屆全國技能競賽\報名相關\照片\7蘇志強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29626" y="2014518"/>
            <a:ext cx="3714776" cy="53578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壁窗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1402</TotalTime>
  <Words>328</Words>
  <Application>Microsoft Office PowerPoint</Application>
  <PresentationFormat>A3 紙張 (297x420 公釐)</PresentationFormat>
  <Paragraphs>64</Paragraphs>
  <Slides>8</Slides>
  <Notes>8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壁窗</vt:lpstr>
      <vt:lpstr>第44屆全國技能決賽英雄榜</vt:lpstr>
      <vt:lpstr>第44屆全國技能決賽英雄榜</vt:lpstr>
      <vt:lpstr>第44屆全國技能決賽英雄榜</vt:lpstr>
      <vt:lpstr>第44屆全國技能決賽英雄榜</vt:lpstr>
      <vt:lpstr>第44屆全國技能決賽英雄榜</vt:lpstr>
      <vt:lpstr>第44屆全國技能決賽英雄榜</vt:lpstr>
      <vt:lpstr>第44屆全國技能決賽英雄榜</vt:lpstr>
      <vt:lpstr>第44屆全國技能決賽英雄榜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９８学年度工科技艺</dc:title>
  <dc:creator>chow</dc:creator>
  <cp:lastModifiedBy>admin</cp:lastModifiedBy>
  <cp:revision>137</cp:revision>
  <dcterms:created xsi:type="dcterms:W3CDTF">2009-12-05T05:58:04Z</dcterms:created>
  <dcterms:modified xsi:type="dcterms:W3CDTF">2014-08-18T03:43:54Z</dcterms:modified>
</cp:coreProperties>
</file>